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82" r:id="rId4"/>
    <p:sldId id="258" r:id="rId5"/>
    <p:sldId id="259" r:id="rId6"/>
    <p:sldId id="260" r:id="rId7"/>
    <p:sldId id="261" r:id="rId8"/>
    <p:sldId id="277" r:id="rId9"/>
    <p:sldId id="278" r:id="rId10"/>
    <p:sldId id="262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BA80"/>
    <a:srgbClr val="FF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52" autoAdjust="0"/>
    <p:restoredTop sz="85785" autoAdjust="0"/>
  </p:normalViewPr>
  <p:slideViewPr>
    <p:cSldViewPr>
      <p:cViewPr>
        <p:scale>
          <a:sx n="75" d="100"/>
          <a:sy n="75" d="100"/>
        </p:scale>
        <p:origin x="-2136" y="-3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03B70F-A253-4C83-82BB-AA33FF125B46}" type="datetimeFigureOut">
              <a:rPr lang="en-US" smtClean="0"/>
              <a:t>5/7/14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B9CD00-A32E-463D-A58E-D1E7B880A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125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9CD00-A32E-463D-A58E-D1E7B880AA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816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9CD00-A32E-463D-A58E-D1E7B880AA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739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9CD00-A32E-463D-A58E-D1E7B880AA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45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9CD00-A32E-463D-A58E-D1E7B880AA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816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9CD00-A32E-463D-A58E-D1E7B880AA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90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9CD00-A32E-463D-A58E-D1E7B880AA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420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9CD00-A32E-463D-A58E-D1E7B880AA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816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F15CD-07AA-4BE5-9799-99D1952EFDC8}" type="datetimeFigureOut">
              <a:rPr lang="en-US" smtClean="0"/>
              <a:t>5/7/14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C03E4-6899-4A0B-AE81-7CBF51046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388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F15CD-07AA-4BE5-9799-99D1952EFDC8}" type="datetimeFigureOut">
              <a:rPr lang="en-US" smtClean="0"/>
              <a:t>5/7/14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C03E4-6899-4A0B-AE81-7CBF51046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09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F15CD-07AA-4BE5-9799-99D1952EFDC8}" type="datetimeFigureOut">
              <a:rPr lang="en-US" smtClean="0"/>
              <a:t>5/7/14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C03E4-6899-4A0B-AE81-7CBF51046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86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F15CD-07AA-4BE5-9799-99D1952EFDC8}" type="datetimeFigureOut">
              <a:rPr lang="en-US" smtClean="0"/>
              <a:t>5/7/14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C03E4-6899-4A0B-AE81-7CBF51046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178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F15CD-07AA-4BE5-9799-99D1952EFDC8}" type="datetimeFigureOut">
              <a:rPr lang="en-US" smtClean="0"/>
              <a:t>5/7/14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C03E4-6899-4A0B-AE81-7CBF51046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669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F15CD-07AA-4BE5-9799-99D1952EFDC8}" type="datetimeFigureOut">
              <a:rPr lang="en-US" smtClean="0"/>
              <a:t>5/7/14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C03E4-6899-4A0B-AE81-7CBF51046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909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F15CD-07AA-4BE5-9799-99D1952EFDC8}" type="datetimeFigureOut">
              <a:rPr lang="en-US" smtClean="0"/>
              <a:t>5/7/14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C03E4-6899-4A0B-AE81-7CBF51046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3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F15CD-07AA-4BE5-9799-99D1952EFDC8}" type="datetimeFigureOut">
              <a:rPr lang="en-US" smtClean="0"/>
              <a:t>5/7/14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C03E4-6899-4A0B-AE81-7CBF51046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68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F15CD-07AA-4BE5-9799-99D1952EFDC8}" type="datetimeFigureOut">
              <a:rPr lang="en-US" smtClean="0"/>
              <a:t>5/7/14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C03E4-6899-4A0B-AE81-7CBF51046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351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F15CD-07AA-4BE5-9799-99D1952EFDC8}" type="datetimeFigureOut">
              <a:rPr lang="en-US" smtClean="0"/>
              <a:t>5/7/14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C03E4-6899-4A0B-AE81-7CBF51046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261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F15CD-07AA-4BE5-9799-99D1952EFDC8}" type="datetimeFigureOut">
              <a:rPr lang="en-US" smtClean="0"/>
              <a:t>5/7/14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C03E4-6899-4A0B-AE81-7CBF51046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73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F15CD-07AA-4BE5-9799-99D1952EFDC8}" type="datetimeFigureOut">
              <a:rPr lang="en-US" smtClean="0"/>
              <a:t>5/7/14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C03E4-6899-4A0B-AE81-7CBF51046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534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dyck/hearthstone-db" TargetMode="Externa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D2BA80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56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earthstone_backgroun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7800" y="0"/>
            <a:ext cx="11379199" cy="64008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85800" y="1981200"/>
            <a:ext cx="7924800" cy="2667000"/>
          </a:xfrm>
          <a:prstGeom prst="roundRect">
            <a:avLst/>
          </a:prstGeom>
          <a:solidFill>
            <a:schemeClr val="bg1">
              <a:lumMod val="75000"/>
              <a:alpha val="38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Belwe Bd BT Bold"/>
                <a:cs typeface="Belwe Bd BT Bold"/>
              </a:rPr>
              <a:t>Hearthstone Arena Deck Builder</a:t>
            </a:r>
            <a:endParaRPr lang="en-US" dirty="0">
              <a:solidFill>
                <a:schemeClr val="bg1"/>
              </a:solidFill>
              <a:latin typeface="Belwe Bd BT Bold"/>
              <a:cs typeface="Belwe Bd BT Bold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By Jordan Silver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16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84262E-6 L 1 -2.84262E-6 " pathEditMode="relative" rAng="0" ptsTypes="AA">
                                      <p:cBhvr>
                                        <p:cTn id="6" dur="1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D2BA80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Closing remarks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56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Hearthston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1120" y="-1104900"/>
            <a:ext cx="12009120" cy="75057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752600" y="3994638"/>
            <a:ext cx="5791200" cy="1948962"/>
          </a:xfrm>
          <a:prstGeom prst="roundRect">
            <a:avLst/>
          </a:prstGeom>
          <a:solidFill>
            <a:schemeClr val="bg1">
              <a:lumMod val="75000"/>
              <a:alpha val="38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762000" y="422323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Belwe Bd BT Bold"/>
                <a:cs typeface="Belwe Bd BT Bold"/>
              </a:rPr>
              <a:t>Thanks to Blizzard</a:t>
            </a:r>
          </a:p>
          <a:p>
            <a:r>
              <a:rPr lang="en-US" dirty="0" smtClean="0">
                <a:solidFill>
                  <a:schemeClr val="bg1"/>
                </a:solidFill>
                <a:latin typeface="Belwe Bd BT Bold"/>
                <a:cs typeface="Belwe Bd BT Bold"/>
              </a:rPr>
              <a:t>&amp;</a:t>
            </a:r>
          </a:p>
          <a:p>
            <a:r>
              <a:rPr lang="en-US" dirty="0" smtClean="0">
                <a:solidFill>
                  <a:schemeClr val="bg1"/>
                </a:solidFill>
                <a:latin typeface="Belwe Bd BT Bold"/>
                <a:cs typeface="Belwe Bd BT Bold"/>
              </a:rPr>
              <a:t>Thank You</a:t>
            </a:r>
            <a:endParaRPr lang="en-US" dirty="0">
              <a:solidFill>
                <a:schemeClr val="bg1"/>
              </a:solidFill>
              <a:latin typeface="Belwe Bd BT Bold"/>
              <a:cs typeface="Belwe Bd BT Bold"/>
            </a:endParaRPr>
          </a:p>
        </p:txBody>
      </p:sp>
    </p:spTree>
    <p:extLst>
      <p:ext uri="{BB962C8B-B14F-4D97-AF65-F5344CB8AC3E}">
        <p14:creationId xmlns:p14="http://schemas.microsoft.com/office/powerpoint/2010/main" val="353964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84262E-6 L 1 -2.84262E-6 " pathEditMode="relative" rAng="0" ptsTypes="AA">
                                      <p:cBhvr>
                                        <p:cTn id="6" dur="1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D2BA80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8" descr="Screenshot 2014-05-08 00.09.54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" b="1259"/>
          <a:stretch/>
        </p:blipFill>
        <p:spPr>
          <a:xfrm>
            <a:off x="0" y="-152400"/>
            <a:ext cx="9144000" cy="6539089"/>
          </a:xfrm>
        </p:spPr>
      </p:pic>
      <p:sp>
        <p:nvSpPr>
          <p:cNvPr id="6" name="Rectangle 5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56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2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84262E-6 L 1 -2.84262E-6 " pathEditMode="relative" rAng="0" ptsTypes="AA">
                                      <p:cBhvr>
                                        <p:cTn id="6" dur="1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D2BA80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 descr="Screenshot 2014-05-07 23.54.06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0" r="-2030" b="1573"/>
          <a:stretch/>
        </p:blipFill>
        <p:spPr>
          <a:xfrm>
            <a:off x="-228600" y="-152400"/>
            <a:ext cx="9601200" cy="6558844"/>
          </a:xfrm>
        </p:spPr>
      </p:pic>
      <p:sp>
        <p:nvSpPr>
          <p:cNvPr id="6" name="Rectangle 5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56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086600" y="533400"/>
            <a:ext cx="1600200" cy="35052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Up Arrow 4"/>
          <p:cNvSpPr/>
          <p:nvPr/>
        </p:nvSpPr>
        <p:spPr>
          <a:xfrm>
            <a:off x="8305800" y="4038600"/>
            <a:ext cx="228600" cy="5334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7086600" y="4648200"/>
            <a:ext cx="1752600" cy="589817"/>
          </a:xfrm>
          <a:prstGeom prst="roundRect">
            <a:avLst/>
          </a:prstGeom>
          <a:solidFill>
            <a:schemeClr val="bg1">
              <a:lumMod val="75000"/>
              <a:alpha val="38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086600" y="4648200"/>
            <a:ext cx="1710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Belwe Bd BT"/>
              </a:rPr>
              <a:t>Deck View</a:t>
            </a:r>
            <a:endParaRPr lang="en-US" sz="2400" dirty="0">
              <a:solidFill>
                <a:srgbClr val="FF0000"/>
              </a:solidFill>
              <a:latin typeface="Belwe Bd B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62200" y="4343400"/>
            <a:ext cx="2209800" cy="18288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 rot="16200000">
            <a:off x="4800600" y="4267200"/>
            <a:ext cx="228600" cy="5334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876800" y="4648200"/>
            <a:ext cx="1905000" cy="589817"/>
          </a:xfrm>
          <a:prstGeom prst="roundRect">
            <a:avLst/>
          </a:prstGeom>
          <a:solidFill>
            <a:schemeClr val="bg1">
              <a:lumMod val="75000"/>
              <a:alpha val="38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865147" y="4648200"/>
            <a:ext cx="19928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FF0000"/>
                </a:solidFill>
                <a:latin typeface="Belwe Bd BT"/>
              </a:rPr>
              <a:t>Mana</a:t>
            </a:r>
            <a:r>
              <a:rPr lang="en-US" sz="2400" dirty="0" smtClean="0">
                <a:solidFill>
                  <a:srgbClr val="FF0000"/>
                </a:solidFill>
                <a:latin typeface="Belwe Bd BT"/>
              </a:rPr>
              <a:t> Curve</a:t>
            </a:r>
          </a:p>
          <a:p>
            <a:endParaRPr lang="en-US" sz="2400" dirty="0">
              <a:solidFill>
                <a:srgbClr val="FF0000"/>
              </a:solidFill>
              <a:latin typeface="Belwe Bd BT"/>
            </a:endParaRPr>
          </a:p>
        </p:txBody>
      </p:sp>
    </p:spTree>
    <p:extLst>
      <p:ext uri="{BB962C8B-B14F-4D97-AF65-F5344CB8AC3E}">
        <p14:creationId xmlns:p14="http://schemas.microsoft.com/office/powerpoint/2010/main" val="269975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84262E-6 L 1 -2.84262E-6 " pathEditMode="relative" rAng="0" ptsTypes="AA">
                                      <p:cBhvr>
                                        <p:cTn id="6" dur="1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D2BA80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56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2014-05-08 04.03.0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6"/>
          <a:stretch/>
        </p:blipFill>
        <p:spPr>
          <a:xfrm>
            <a:off x="4034517" y="1447800"/>
            <a:ext cx="2715985" cy="4608944"/>
          </a:xfrm>
          <a:prstGeom prst="rect">
            <a:avLst/>
          </a:prstGeom>
        </p:spPr>
      </p:pic>
      <p:pic>
        <p:nvPicPr>
          <p:cNvPr id="7" name="Picture 6" descr="2014-05-08 04.03.1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8" b="59884"/>
          <a:stretch/>
        </p:blipFill>
        <p:spPr>
          <a:xfrm>
            <a:off x="6807153" y="1524000"/>
            <a:ext cx="2260647" cy="13558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4648200" y="695980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Belwe Bd BT Bold"/>
                <a:cs typeface="Belwe Bd BT Bold"/>
              </a:rPr>
              <a:t>Card Selection Activity</a:t>
            </a:r>
            <a:endParaRPr lang="en-US" sz="2800" dirty="0">
              <a:latin typeface="Belwe Bd BT Bold"/>
              <a:cs typeface="Belwe Bd BT Bold"/>
            </a:endParaRPr>
          </a:p>
        </p:txBody>
      </p:sp>
      <p:pic>
        <p:nvPicPr>
          <p:cNvPr id="9" name="Picture 8" descr="2014-05-08 04.01.5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6"/>
          <a:stretch/>
        </p:blipFill>
        <p:spPr>
          <a:xfrm>
            <a:off x="762000" y="838200"/>
            <a:ext cx="2667000" cy="45381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200" y="152400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Belwe Bd BT Bold"/>
                <a:cs typeface="Belwe Bd BT Bold"/>
              </a:rPr>
              <a:t>Hero Selection Activity</a:t>
            </a:r>
            <a:endParaRPr lang="en-US" sz="2800" dirty="0">
              <a:latin typeface="Belwe Bd BT Bold"/>
              <a:cs typeface="Belwe Bd BT Bold"/>
            </a:endParaRPr>
          </a:p>
        </p:txBody>
      </p:sp>
      <p:pic>
        <p:nvPicPr>
          <p:cNvPr id="11" name="Picture 10" descr="2014-05-08 04.11.32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7" t="37531" r="9677" b="25432"/>
          <a:stretch/>
        </p:blipFill>
        <p:spPr>
          <a:xfrm>
            <a:off x="6858000" y="3048000"/>
            <a:ext cx="2133600" cy="1742001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13" name="Straight Arrow Connector 12"/>
          <p:cNvCxnSpPr/>
          <p:nvPr/>
        </p:nvCxnSpPr>
        <p:spPr>
          <a:xfrm>
            <a:off x="6400800" y="2286000"/>
            <a:ext cx="685800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324600" y="3886200"/>
            <a:ext cx="685800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17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84262E-6 L 1 -2.84262E-6 " pathEditMode="relative" rAng="0" ptsTypes="AA">
                                      <p:cBhvr>
                                        <p:cTn id="6" dur="1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D2BA80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>
                <a:latin typeface="Belwe Bd BT Bold"/>
                <a:cs typeface="Belwe Bd BT Bold"/>
              </a:rPr>
              <a:t>Card Data via: </a:t>
            </a:r>
            <a:r>
              <a:rPr lang="en-US" sz="2800" dirty="0">
                <a:latin typeface="Belwe Bd BT Bold"/>
                <a:cs typeface="Belwe Bd BT Bold"/>
                <a:hlinkClick r:id="rId3"/>
              </a:rPr>
              <a:t>https://github.com/pdyck/hearthstone-db</a:t>
            </a:r>
            <a:r>
              <a:rPr lang="en-US" sz="2800" dirty="0">
                <a:latin typeface="Belwe Bd BT Bold"/>
                <a:cs typeface="Belwe Bd BT Bold"/>
              </a:rPr>
              <a:t/>
            </a:r>
            <a:br>
              <a:rPr lang="en-US" sz="2800" dirty="0">
                <a:latin typeface="Belwe Bd BT Bold"/>
                <a:cs typeface="Belwe Bd BT Bold"/>
              </a:rPr>
            </a:b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latin typeface="Belwe Bd BT Bold"/>
              <a:cs typeface="Belwe Bd BT Bold"/>
            </a:endParaRP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56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reenshot 2014-05-08 02.40.5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100855"/>
            <a:ext cx="8991600" cy="292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17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84262E-6 L 1 -2.84262E-6 " pathEditMode="relative" rAng="0" ptsTypes="AA">
                                      <p:cBhvr>
                                        <p:cTn id="6" dur="1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D2BA80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56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2014-05-08 03.31.0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9" b="22035"/>
          <a:stretch/>
        </p:blipFill>
        <p:spPr>
          <a:xfrm>
            <a:off x="914400" y="1371600"/>
            <a:ext cx="3581400" cy="4707467"/>
          </a:xfrm>
          <a:prstGeom prst="rect">
            <a:avLst/>
          </a:prstGeom>
        </p:spPr>
      </p:pic>
      <p:pic>
        <p:nvPicPr>
          <p:cNvPr id="11" name="Content Placeholder 10" descr="2014-05-08 03.50.55.png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" t="17693" r="4744" b="8763"/>
          <a:stretch/>
        </p:blipFill>
        <p:spPr>
          <a:xfrm>
            <a:off x="5791200" y="685800"/>
            <a:ext cx="1832947" cy="2590800"/>
          </a:xfrm>
        </p:spPr>
      </p:pic>
      <p:pic>
        <p:nvPicPr>
          <p:cNvPr id="12" name="Picture 11" descr="2014-05-08 03.51.0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" t="18025" r="4309" b="8148"/>
          <a:stretch/>
        </p:blipFill>
        <p:spPr>
          <a:xfrm>
            <a:off x="7010400" y="3581400"/>
            <a:ext cx="1782927" cy="25146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4495800" y="1447800"/>
            <a:ext cx="12192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419600" y="5105400"/>
            <a:ext cx="25146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2014-05-08 03.31.0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52" b="50891"/>
          <a:stretch/>
        </p:blipFill>
        <p:spPr>
          <a:xfrm>
            <a:off x="228600" y="211667"/>
            <a:ext cx="5234356" cy="321733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381000" y="228600"/>
            <a:ext cx="2438400" cy="3048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953000" y="228600"/>
            <a:ext cx="457200" cy="3048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066800" y="5334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elwe Bd BT Bold"/>
                <a:cs typeface="Belwe Bd BT Bold"/>
              </a:rPr>
              <a:t>Name</a:t>
            </a:r>
            <a:endParaRPr lang="en-US" dirty="0">
              <a:latin typeface="Belwe Bd BT Bold"/>
              <a:cs typeface="Belwe Bd BT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495800" y="533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elwe Bd BT Bold"/>
                <a:cs typeface="Belwe Bd BT Bold"/>
              </a:rPr>
              <a:t>Quantity</a:t>
            </a:r>
            <a:endParaRPr lang="en-US" dirty="0">
              <a:latin typeface="Belwe Bd BT Bold"/>
              <a:cs typeface="Belwe Bd BT Bold"/>
            </a:endParaRPr>
          </a:p>
        </p:txBody>
      </p:sp>
    </p:spTree>
    <p:extLst>
      <p:ext uri="{BB962C8B-B14F-4D97-AF65-F5344CB8AC3E}">
        <p14:creationId xmlns:p14="http://schemas.microsoft.com/office/powerpoint/2010/main" val="66517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84262E-6 L 1 -2.84262E-6 " pathEditMode="relative" rAng="0" ptsTypes="AA">
                                      <p:cBhvr>
                                        <p:cTn id="6" dur="1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D2BA80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Belwe Bd BT Bold"/>
                <a:cs typeface="Belwe Bd BT Bold"/>
              </a:rPr>
              <a:t>Mana</a:t>
            </a:r>
            <a:r>
              <a:rPr lang="en-US" dirty="0" smtClean="0">
                <a:latin typeface="Belwe Bd BT Bold"/>
                <a:cs typeface="Belwe Bd BT Bold"/>
              </a:rPr>
              <a:t> Curve</a:t>
            </a:r>
            <a:endParaRPr lang="en-US" dirty="0">
              <a:latin typeface="Belwe Bd BT Bold"/>
              <a:cs typeface="Belwe Bd BT Bold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56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2014-05-08 02.45.3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4" t="38888" r="14843" b="27038"/>
          <a:stretch/>
        </p:blipFill>
        <p:spPr>
          <a:xfrm>
            <a:off x="5486400" y="2895600"/>
            <a:ext cx="2709334" cy="2336800"/>
          </a:xfrm>
          <a:prstGeom prst="rect">
            <a:avLst/>
          </a:prstGeom>
        </p:spPr>
      </p:pic>
      <p:pic>
        <p:nvPicPr>
          <p:cNvPr id="9" name="Content Placeholder 8" descr="Screenshot 2014-05-08 00.09.54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65994" r="49444" b="5389"/>
          <a:stretch/>
        </p:blipFill>
        <p:spPr>
          <a:xfrm>
            <a:off x="914400" y="2895600"/>
            <a:ext cx="2819400" cy="23390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47800" y="2281535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Belwe Bd BT Bold"/>
                <a:cs typeface="Belwe Bd BT Bold"/>
              </a:rPr>
              <a:t>In Game</a:t>
            </a:r>
            <a:endParaRPr lang="en-US" sz="2400" dirty="0">
              <a:latin typeface="Belwe Bd BT Bold"/>
              <a:cs typeface="Belwe Bd BT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3600" y="22860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Belwe Bd BT Bold"/>
                <a:cs typeface="Belwe Bd BT Bold"/>
              </a:rPr>
              <a:t>In App</a:t>
            </a:r>
            <a:endParaRPr lang="en-US" sz="2400" dirty="0">
              <a:latin typeface="Belwe Bd BT Bold"/>
              <a:cs typeface="Belwe Bd BT Bold"/>
            </a:endParaRPr>
          </a:p>
        </p:txBody>
      </p:sp>
    </p:spTree>
    <p:extLst>
      <p:ext uri="{BB962C8B-B14F-4D97-AF65-F5344CB8AC3E}">
        <p14:creationId xmlns:p14="http://schemas.microsoft.com/office/powerpoint/2010/main" val="249526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84262E-6 L 1 -2.84262E-6 " pathEditMode="relative" rAng="0" ptsTypes="AA">
                                      <p:cBhvr>
                                        <p:cTn id="6" dur="1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D2BA80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elwe Bd BT Bold"/>
                <a:cs typeface="Belwe Bd BT Bold"/>
              </a:rPr>
              <a:t>Card Rarities</a:t>
            </a:r>
            <a:endParaRPr lang="en-US" dirty="0">
              <a:latin typeface="Belwe Bd BT Bold"/>
              <a:cs typeface="Belwe Bd BT Bold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56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ero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58" y="2574703"/>
            <a:ext cx="1931042" cy="2667001"/>
          </a:xfrm>
          <a:prstGeom prst="rect">
            <a:avLst/>
          </a:prstGeom>
        </p:spPr>
      </p:pic>
      <p:pic>
        <p:nvPicPr>
          <p:cNvPr id="7" name="Picture 6" descr="murlo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711007"/>
            <a:ext cx="1828800" cy="2530696"/>
          </a:xfrm>
          <a:prstGeom prst="rect">
            <a:avLst/>
          </a:prstGeom>
        </p:spPr>
      </p:pic>
      <p:pic>
        <p:nvPicPr>
          <p:cNvPr id="8" name="Picture 7" descr="summon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834" y="2727103"/>
            <a:ext cx="1817166" cy="2514600"/>
          </a:xfrm>
          <a:prstGeom prst="rect">
            <a:avLst/>
          </a:prstGeom>
        </p:spPr>
      </p:pic>
      <p:pic>
        <p:nvPicPr>
          <p:cNvPr id="9" name="Picture 8" descr="shieldbear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727103"/>
            <a:ext cx="1828800" cy="253069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1093" y="2193703"/>
            <a:ext cx="177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elwe Bd BT Bold"/>
                <a:cs typeface="Belwe Bd BT Bold"/>
              </a:rPr>
              <a:t>Legendary: 2% </a:t>
            </a:r>
            <a:endParaRPr lang="en-US" dirty="0">
              <a:latin typeface="Belwe Bd BT Bold"/>
              <a:cs typeface="Belwe Bd BT Bol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43428" y="2193703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elwe Bd BT Bold"/>
                <a:cs typeface="Belwe Bd BT Bold"/>
              </a:rPr>
              <a:t>Epic: 4% </a:t>
            </a:r>
            <a:endParaRPr lang="en-US" dirty="0">
              <a:latin typeface="Belwe Bd BT Bold"/>
              <a:cs typeface="Belwe Bd BT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86516" y="2193703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elwe Bd BT Bold"/>
                <a:cs typeface="Belwe Bd BT Bold"/>
              </a:rPr>
              <a:t>Rare: 15% </a:t>
            </a:r>
            <a:endParaRPr lang="en-US" dirty="0">
              <a:latin typeface="Belwe Bd BT Bold"/>
              <a:cs typeface="Belwe Bd BT 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58000" y="2193703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elwe Bd BT Bold"/>
                <a:cs typeface="Belwe Bd BT Bold"/>
              </a:rPr>
              <a:t>Common: 79% </a:t>
            </a:r>
            <a:endParaRPr lang="en-US" dirty="0">
              <a:latin typeface="Belwe Bd BT Bold"/>
              <a:cs typeface="Belwe Bd BT Bold"/>
            </a:endParaRPr>
          </a:p>
        </p:txBody>
      </p:sp>
    </p:spTree>
    <p:extLst>
      <p:ext uri="{BB962C8B-B14F-4D97-AF65-F5344CB8AC3E}">
        <p14:creationId xmlns:p14="http://schemas.microsoft.com/office/powerpoint/2010/main" val="117832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84262E-6 L 1 -2.84262E-6 " pathEditMode="relative" rAng="0" ptsTypes="AA">
                                      <p:cBhvr>
                                        <p:cTn id="6" dur="1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D2BA80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elwe Bd BT Bold"/>
                <a:cs typeface="Belwe Bd BT Bold"/>
              </a:rPr>
              <a:t>Future Expansion</a:t>
            </a:r>
            <a:endParaRPr lang="en-US" dirty="0">
              <a:latin typeface="Belwe Bd BT Bold"/>
              <a:cs typeface="Belwe Bd BT Bol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56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reenshot 2014-05-08 02.51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600200"/>
            <a:ext cx="3427307" cy="3352800"/>
          </a:xfrm>
          <a:prstGeom prst="rect">
            <a:avLst/>
          </a:prstGeom>
        </p:spPr>
      </p:pic>
      <p:pic>
        <p:nvPicPr>
          <p:cNvPr id="7" name="Picture 6" descr="GooglePlay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828800"/>
            <a:ext cx="3048000" cy="304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47800" y="51816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Belwe Bd BT Bold"/>
                <a:cs typeface="Belwe Bd BT Bold"/>
              </a:rPr>
              <a:t>Google Play</a:t>
            </a:r>
            <a:endParaRPr lang="en-US" sz="2400" dirty="0">
              <a:latin typeface="Belwe Bd BT Bold"/>
              <a:cs typeface="Belwe Bd BT 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34000" y="51816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Belwe Bd BT Bold"/>
                <a:cs typeface="Belwe Bd BT Bold"/>
              </a:rPr>
              <a:t>Pack Opening </a:t>
            </a:r>
            <a:r>
              <a:rPr lang="en-US" sz="2400" dirty="0" err="1" smtClean="0">
                <a:latin typeface="Belwe Bd BT Bold"/>
                <a:cs typeface="Belwe Bd BT Bold"/>
              </a:rPr>
              <a:t>Sim</a:t>
            </a:r>
            <a:endParaRPr lang="en-US" sz="2400" dirty="0">
              <a:latin typeface="Belwe Bd BT Bold"/>
              <a:cs typeface="Belwe Bd BT Bold"/>
            </a:endParaRPr>
          </a:p>
        </p:txBody>
      </p:sp>
    </p:spTree>
    <p:extLst>
      <p:ext uri="{BB962C8B-B14F-4D97-AF65-F5344CB8AC3E}">
        <p14:creationId xmlns:p14="http://schemas.microsoft.com/office/powerpoint/2010/main" val="218065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84262E-6 L 1 -2.84262E-6 " pathEditMode="relative" rAng="0" ptsTypes="AA">
                                      <p:cBhvr>
                                        <p:cTn id="6" dur="1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80</Words>
  <Application>Microsoft Macintosh PowerPoint</Application>
  <PresentationFormat>On-screen Show (4:3)</PresentationFormat>
  <Paragraphs>31</Paragraphs>
  <Slides>10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Hearthstone Arena Deck Builder</vt:lpstr>
      <vt:lpstr>PowerPoint Presentation</vt:lpstr>
      <vt:lpstr>PowerPoint Presentation</vt:lpstr>
      <vt:lpstr>PowerPoint Presentation</vt:lpstr>
      <vt:lpstr>Card Data via: https://github.com/pdyck/hearthstone-db </vt:lpstr>
      <vt:lpstr>PowerPoint Presentation</vt:lpstr>
      <vt:lpstr>Mana Curve</vt:lpstr>
      <vt:lpstr>Card Rarities</vt:lpstr>
      <vt:lpstr>Future Expansion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Pecha Kucha</dc:title>
  <dc:creator>craley</dc:creator>
  <cp:lastModifiedBy>Jordan</cp:lastModifiedBy>
  <cp:revision>39</cp:revision>
  <dcterms:created xsi:type="dcterms:W3CDTF">2012-11-04T17:08:27Z</dcterms:created>
  <dcterms:modified xsi:type="dcterms:W3CDTF">2014-05-08T09:26:50Z</dcterms:modified>
</cp:coreProperties>
</file>